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3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1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3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5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4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9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3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rgbClr val="FFFF0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FE95-4AC8-41F6-A4D4-E99972AC92B5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9C58-004E-4AFA-9575-1737AB2E4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chemeClr val="bg1"/>
            </a:gs>
            <a:gs pos="0">
              <a:schemeClr val="bg1"/>
            </a:gs>
            <a:gs pos="74000">
              <a:srgbClr val="FFFF0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4785"/>
            <a:ext cx="9144000" cy="2690446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48" y="481066"/>
            <a:ext cx="2766646" cy="2684165"/>
          </a:xfrm>
          <a:prstGeom prst="rect">
            <a:avLst/>
          </a:prstGeom>
          <a:gradFill>
            <a:gsLst>
              <a:gs pos="34000">
                <a:schemeClr val="bg1"/>
              </a:gs>
              <a:gs pos="0">
                <a:schemeClr val="bg1"/>
              </a:gs>
              <a:gs pos="74000">
                <a:srgbClr val="FFFF00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r="540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7366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0" y="3863906"/>
            <a:ext cx="9144000" cy="1421992"/>
          </a:xfrm>
          <a:prstGeom prst="rect">
            <a:avLst/>
          </a:prstGeom>
          <a:noFill/>
          <a:effectLst>
            <a:outerShdw blurRad="317500" dist="508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Северная Осетия-Алания»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7915"/>
      </p:ext>
    </p:extLst>
  </p:cSld>
  <p:clrMapOvr>
    <a:masterClrMapping/>
  </p:clrMapOvr>
  <p:transition spd="med" advTm="5853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1879"/>
            <a:ext cx="5181600" cy="32481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в программу «Развитие мелиоративного комплекса России» на период 2019 – 2025 годы включен объект «Реконструкция </a:t>
            </a:r>
            <a:r>
              <a:rPr lang="ru-RU" sz="15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Цалыкского</a:t>
            </a:r>
            <a:r>
              <a:rPr lang="ru-RU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магистрального канала и водозаборного сооружения», который служит для орошения и обводнения земель Правобережного района Республики Северная Осетия-Алания. Целью реконструкции вышеуказанного объекта является предотвращение выбытия из сельскохозяйственного оборота около 8700 гектаров сельскохозяйственных угодий</a:t>
            </a:r>
          </a:p>
        </p:txBody>
      </p:sp>
    </p:spTree>
    <p:extLst>
      <p:ext uri="{BB962C8B-B14F-4D97-AF65-F5344CB8AC3E}">
        <p14:creationId xmlns:p14="http://schemas.microsoft.com/office/powerpoint/2010/main" val="3465548966"/>
      </p:ext>
    </p:extLst>
  </p:cSld>
  <p:clrMapOvr>
    <a:masterClrMapping/>
  </p:clrMapOvr>
  <p:transition spd="med" advTm="6163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5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5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засушливых районах (Моздокском, Кировском) республики орошаемое земледелие является основным фактором экономического роста и развития хозяйств сельских населенных пунктов.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57217437"/>
      </p:ext>
    </p:extLst>
  </p:cSld>
  <p:clrMapOvr>
    <a:masterClrMapping/>
  </p:clrMapOvr>
  <p:transition spd="med" advTm="6211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6900097"/>
      </p:ext>
    </p:extLst>
  </p:cSld>
  <p:clrMapOvr>
    <a:masterClrMapping/>
  </p:clrMapOvr>
  <p:transition spd="med" advTm="5857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215356"/>
            <a:ext cx="4762500" cy="35718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5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5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5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5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Деятельность Управления </a:t>
            </a:r>
            <a:r>
              <a:rPr lang="ru-RU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главным образом ориентирована на поддержание государственной мелиоративной сети в исправном состоянии  в целях обеспечения </a:t>
            </a:r>
            <a:r>
              <a:rPr lang="ru-RU" sz="15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сельхозтоваропроизводителей</a:t>
            </a:r>
            <a:r>
              <a:rPr lang="ru-RU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поливной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13369"/>
      </p:ext>
    </p:extLst>
  </p:cSld>
  <p:clrMapOvr>
    <a:masterClrMapping/>
  </p:clrMapOvr>
  <p:transition spd="med" advTm="5642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2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Северная Осетия-Алания»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047"/>
            <a:ext cx="5181600" cy="411649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«Управление «Севосетинмелиоводхоз» осуществляет функции по государственному управлению в области мелиорации земель и сельскохозяйственного водоснабжения на территории Республики Северная Осетия–Алания.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42552"/>
      </p:ext>
    </p:extLst>
  </p:cSld>
  <p:clrMapOvr>
    <a:masterClrMapping/>
  </p:clrMapOvr>
  <p:transition spd="med" advTm="569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Основной целью деятельности ФГБУ «Управление «Севосетинмелиоводхоз», возглавляемое директором Валерием </a:t>
            </a:r>
            <a:r>
              <a:rPr lang="ru-RU" sz="1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Казбековичем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Тедеевым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является создание необходимых условий для увеличения объемов производства высококачественной сельскохозяйственной продукции на основе восстановления и повышения плодородия почв земель сельскохозяйственного назначения при выполнении мелиоративных мероприятий по государственным мелиоративным системам, относящимся к федеральной собственности.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1890345"/>
            <a:ext cx="5146431" cy="3974123"/>
          </a:xfrm>
        </p:spPr>
      </p:pic>
    </p:spTree>
    <p:extLst>
      <p:ext uri="{BB962C8B-B14F-4D97-AF65-F5344CB8AC3E}">
        <p14:creationId xmlns:p14="http://schemas.microsoft.com/office/powerpoint/2010/main" val="422491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5853"/>
            <a:ext cx="5181600" cy="35257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в республике наращивается развитие предприятий по воспроизводству рыбы форелевых пород. Использование каналов осушительной системы служит для подпитки рыбных бассейнов проточной водой уникальной своими температурными показаниями и химическим составом. Это позволяет выращивать товарную рыбу ценных пород высокого качества в течение всего года.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497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Главными задачами ФГБУ «Управление «Севосетинмелиоводхоз» и его филиалов являются обеспечение подачи требуемого количества воды по государственным системам федеральной собственности к </a:t>
            </a:r>
            <a:r>
              <a:rPr lang="ru-RU" sz="1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водовыпускам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во внутрихозяйственную сеть для проведения </a:t>
            </a:r>
            <a:r>
              <a:rPr lang="ru-RU" sz="1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сельхозтоваропроизводителями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поливов, зарыбление прудов, а также обеспечение транзитного пропуска по государственным осушительным системам воды, поступающей из внутрихозяйственной осушительной сети. 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6272"/>
            <a:ext cx="5181600" cy="3890043"/>
          </a:xfrm>
        </p:spPr>
      </p:pic>
    </p:spTree>
    <p:extLst>
      <p:ext uri="{BB962C8B-B14F-4D97-AF65-F5344CB8AC3E}">
        <p14:creationId xmlns:p14="http://schemas.microsoft.com/office/powerpoint/2010/main" val="1117478422"/>
      </p:ext>
    </p:extLst>
  </p:cSld>
  <p:clrMapOvr>
    <a:masterClrMapping/>
  </p:clrMapOvr>
  <p:transition spd="med" advTm="623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" y="1995853"/>
            <a:ext cx="4416552" cy="369276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7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1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решения этой задачи Управление обеспечивает работу 441,4 км оросительных и 70,7 км осушительных магистральных каналов, 1186 зданий и сооружений, 86 насосных станций, защищает водозаборные сооружения от разрушения паводками, организует подачу необходимого количества воды в каналы, проводит техническое совершенствование и модернизацию государственных систем.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838404"/>
      </p:ext>
    </p:extLst>
  </p:cSld>
  <p:clrMapOvr>
    <a:masterClrMapping/>
  </p:clrMapOvr>
  <p:transition spd="med" advTm="5848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ru-RU" sz="21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результате эксплуатации мелиоративных систем и гидротехнических сооружений и проведения поливов урожайность сельскохозяйственных культур в республике на мелиорированных землях в разы превышает урожайность на богарных землях: пшеница 2,5 тонн с гектара на мелиорированных землях против 1,1 тонны с гектара на богарных землях; кукуруза 7,0 тонн с поливного гектара против 4,2 тонны на богаре; картофель 22,1 тонны против 12,3 тонны на богаре; овощи 16,5 тонн против 9,1 тонны на богаре.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82184743"/>
      </p:ext>
    </p:extLst>
  </p:cSld>
  <p:clrMapOvr>
    <a:masterClrMapping/>
  </p:clrMapOvr>
  <p:transition spd="med" advTm="6216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ходе реализации федеральных целевых программ был введен в эксплуатацию  объект «Реконструкция </a:t>
            </a:r>
            <a:r>
              <a:rPr lang="ru-RU" sz="1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Архонского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головного водозаборного сооружения и магистрального канала» в Пригородном районе республике, что позволило обеспечить бесперебойную подачу воды на орошаемые земли на площади 2237 гектаров, а также подачу воды на рыбные пруды на площади 105 гектаров, повышение эксплуатационной надежности головного сооружения устранило угрозу затопления сельхозугодий и населенных </a:t>
            </a:r>
            <a:r>
              <a:rPr 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пунктов.</a:t>
            </a:r>
            <a:endParaRPr lang="ru-RU" sz="1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45" b="16536"/>
          <a:stretch/>
        </p:blipFill>
        <p:spPr>
          <a:xfrm>
            <a:off x="838199" y="2058194"/>
            <a:ext cx="5334001" cy="4008498"/>
          </a:xfrm>
        </p:spPr>
      </p:pic>
    </p:spTree>
    <p:extLst>
      <p:ext uri="{BB962C8B-B14F-4D97-AF65-F5344CB8AC3E}">
        <p14:creationId xmlns:p14="http://schemas.microsoft.com/office/powerpoint/2010/main" val="1872314869"/>
      </p:ext>
    </p:extLst>
  </p:cSld>
  <p:clrMapOvr>
    <a:masterClrMapping/>
  </p:clrMapOvr>
  <p:transition spd="med" advTm="6131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мелиорации земель и сельскохозяйственного водоснабжения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Северная Осетия-Алания»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Был введен в эксплуатацию  объект «Реконструкция Кора-</a:t>
            </a:r>
            <a:r>
              <a:rPr lang="ru-RU" sz="1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Урсдонского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магистрального канала и водозаборного сооружения» в </a:t>
            </a:r>
            <a:r>
              <a:rPr lang="ru-RU" sz="1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Дигорском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районе республики. В результате длительной эксплуатации сооружения на канале находились в неудовлетворительном состоянии, что затрудняло распределение </a:t>
            </a:r>
            <a:r>
              <a:rPr lang="ru-RU" sz="1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водоподачи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 хозяйствам и создавало угрозу подтопления населенных </a:t>
            </a:r>
            <a:r>
              <a:rPr lang="ru-RU" sz="1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пунктов. С </a:t>
            </a:r>
            <a:r>
              <a:rPr lang="ru-RU" sz="1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вводом в эксплуатацию  объекта обеспечена бесперебойная подача воды на орошаемые земли на площади 3752 гектаров, обводнение земель на площади 4144 га.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t="659" r="-113" b="16989"/>
          <a:stretch/>
        </p:blipFill>
        <p:spPr>
          <a:xfrm>
            <a:off x="6603023" y="2031023"/>
            <a:ext cx="4756639" cy="3429000"/>
          </a:xfrm>
        </p:spPr>
      </p:pic>
    </p:spTree>
    <p:extLst>
      <p:ext uri="{BB962C8B-B14F-4D97-AF65-F5344CB8AC3E}">
        <p14:creationId xmlns:p14="http://schemas.microsoft.com/office/powerpoint/2010/main" val="4084572000"/>
      </p:ext>
    </p:extLst>
  </p:cSld>
  <p:clrMapOvr>
    <a:masterClrMapping/>
  </p:clrMapOvr>
  <p:transition spd="med" advTm="5747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579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  <vt:lpstr>Федеральное государственное бюджетное учреждение  «Управление мелиорации земель и сельскохозяйственного водоснабжения  по Республике Северная Осетия-Алания»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2020-06-22T12:52:35Z</dcterms:created>
  <dcterms:modified xsi:type="dcterms:W3CDTF">2020-06-23T13:32:46Z</dcterms:modified>
</cp:coreProperties>
</file>